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E406F-33ED-4ECA-85C3-A9A2332EB7B0}" type="datetimeFigureOut">
              <a:rPr lang="tr-TR" smtClean="0"/>
              <a:t>09.10.2019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C769A-5887-4618-A837-9D6D313CC8F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68732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E406F-33ED-4ECA-85C3-A9A2332EB7B0}" type="datetimeFigureOut">
              <a:rPr lang="tr-TR" smtClean="0"/>
              <a:t>09.10.2019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C769A-5887-4618-A837-9D6D313CC8F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356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E406F-33ED-4ECA-85C3-A9A2332EB7B0}" type="datetimeFigureOut">
              <a:rPr lang="tr-TR" smtClean="0"/>
              <a:t>09.10.2019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C769A-5887-4618-A837-9D6D313CC8F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23989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E406F-33ED-4ECA-85C3-A9A2332EB7B0}" type="datetimeFigureOut">
              <a:rPr lang="tr-TR" smtClean="0"/>
              <a:t>09.10.2019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C769A-5887-4618-A837-9D6D313CC8F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62100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E406F-33ED-4ECA-85C3-A9A2332EB7B0}" type="datetimeFigureOut">
              <a:rPr lang="tr-TR" smtClean="0"/>
              <a:t>09.10.2019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C769A-5887-4618-A837-9D6D313CC8F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42217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E406F-33ED-4ECA-85C3-A9A2332EB7B0}" type="datetimeFigureOut">
              <a:rPr lang="tr-TR" smtClean="0"/>
              <a:t>09.10.2019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C769A-5887-4618-A837-9D6D313CC8F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10622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E406F-33ED-4ECA-85C3-A9A2332EB7B0}" type="datetimeFigureOut">
              <a:rPr lang="tr-TR" smtClean="0"/>
              <a:t>09.10.2019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C769A-5887-4618-A837-9D6D313CC8F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28752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E406F-33ED-4ECA-85C3-A9A2332EB7B0}" type="datetimeFigureOut">
              <a:rPr lang="tr-TR" smtClean="0"/>
              <a:t>09.10.2019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C769A-5887-4618-A837-9D6D313CC8F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92995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E406F-33ED-4ECA-85C3-A9A2332EB7B0}" type="datetimeFigureOut">
              <a:rPr lang="tr-TR" smtClean="0"/>
              <a:t>09.10.2019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C769A-5887-4618-A837-9D6D313CC8F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68098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E406F-33ED-4ECA-85C3-A9A2332EB7B0}" type="datetimeFigureOut">
              <a:rPr lang="tr-TR" smtClean="0"/>
              <a:t>09.10.2019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C769A-5887-4618-A837-9D6D313CC8F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0035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E406F-33ED-4ECA-85C3-A9A2332EB7B0}" type="datetimeFigureOut">
              <a:rPr lang="tr-TR" smtClean="0"/>
              <a:t>09.10.2019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C769A-5887-4618-A837-9D6D313CC8F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68771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4E406F-33ED-4ECA-85C3-A9A2332EB7B0}" type="datetimeFigureOut">
              <a:rPr lang="tr-TR" smtClean="0"/>
              <a:t>09.10.2019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5C769A-5887-4618-A837-9D6D313CC8F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0148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9"/>
          <p:cNvSpPr/>
          <p:nvPr/>
        </p:nvSpPr>
        <p:spPr>
          <a:xfrm>
            <a:off x="1722920" y="2879834"/>
            <a:ext cx="5400241" cy="25309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412488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Ahmet SULUKAYA (IRB Broker)</dc:creator>
  <cp:lastModifiedBy>Ahmet SULUKAYA (IRB Broker)</cp:lastModifiedBy>
  <cp:revision>1</cp:revision>
  <dcterms:created xsi:type="dcterms:W3CDTF">2019-10-09T12:03:46Z</dcterms:created>
  <dcterms:modified xsi:type="dcterms:W3CDTF">2019-10-09T12:04:01Z</dcterms:modified>
</cp:coreProperties>
</file>